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FE142-F306-41EB-891C-9CDE1974ADD6}" v="68" dt="2021-05-10T03:09:53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Edmunds" userId="10c25cba-935a-46f3-b5b6-69f446f57022" providerId="ADAL" clId="{00AFE142-F306-41EB-891C-9CDE1974ADD6}"/>
    <pc:docChg chg="undo custSel addSld modSld">
      <pc:chgData name="Evan Edmunds" userId="10c25cba-935a-46f3-b5b6-69f446f57022" providerId="ADAL" clId="{00AFE142-F306-41EB-891C-9CDE1974ADD6}" dt="2021-05-10T03:09:53.507" v="4319"/>
      <pc:docMkLst>
        <pc:docMk/>
      </pc:docMkLst>
      <pc:sldChg chg="addSp delSp modSp mod setClrOvrMap">
        <pc:chgData name="Evan Edmunds" userId="10c25cba-935a-46f3-b5b6-69f446f57022" providerId="ADAL" clId="{00AFE142-F306-41EB-891C-9CDE1974ADD6}" dt="2021-05-09T23:49:14.675" v="1420"/>
        <pc:sldMkLst>
          <pc:docMk/>
          <pc:sldMk cId="1777505657" sldId="256"/>
        </pc:sldMkLst>
        <pc:spChg chg="mod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2" creationId="{BE056AEF-AAE0-4366-961B-DAD64FBE6E2C}"/>
          </ac:spMkLst>
        </pc:spChg>
        <pc:spChg chg="mod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3" creationId="{19F361EB-1C6F-47E6-9321-7052B65BB6D2}"/>
          </ac:spMkLst>
        </pc:spChg>
        <pc:spChg chg="del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9" creationId="{4AA13AD3-0A4F-475A-BEBB-DEEFF5C096C3}"/>
          </ac:spMkLst>
        </pc:spChg>
        <pc:spChg chg="del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11" creationId="{5C60DF7C-88F0-40A5-96EC-BABE7A4A39AA}"/>
          </ac:spMkLst>
        </pc:spChg>
        <pc:spChg chg="add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16" creationId="{4AA13AD3-0A4F-475A-BEBB-DEEFF5C096C3}"/>
          </ac:spMkLst>
        </pc:spChg>
        <pc:spChg chg="add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18" creationId="{52F9B1C2-7D20-4F91-A660-197C98B9A3B1}"/>
          </ac:spMkLst>
        </pc:spChg>
        <pc:spChg chg="add">
          <ac:chgData name="Evan Edmunds" userId="10c25cba-935a-46f3-b5b6-69f446f57022" providerId="ADAL" clId="{00AFE142-F306-41EB-891C-9CDE1974ADD6}" dt="2021-05-09T23:38:26.359" v="1061" actId="26606"/>
          <ac:spMkLst>
            <pc:docMk/>
            <pc:sldMk cId="1777505657" sldId="256"/>
            <ac:spMk id="20" creationId="{A89C4E6E-ECA4-40E5-A54E-13E92B678E8C}"/>
          </ac:spMkLst>
        </pc:spChg>
        <pc:picChg chg="mod ord">
          <ac:chgData name="Evan Edmunds" userId="10c25cba-935a-46f3-b5b6-69f446f57022" providerId="ADAL" clId="{00AFE142-F306-41EB-891C-9CDE1974ADD6}" dt="2021-05-09T23:38:26.359" v="1061" actId="26606"/>
          <ac:picMkLst>
            <pc:docMk/>
            <pc:sldMk cId="1777505657" sldId="256"/>
            <ac:picMk id="4" creationId="{082A1A98-85D4-4D1E-BD12-B47250E413B7}"/>
          </ac:picMkLst>
        </pc:picChg>
        <pc:picChg chg="add del mod">
          <ac:chgData name="Evan Edmunds" userId="10c25cba-935a-46f3-b5b6-69f446f57022" providerId="ADAL" clId="{00AFE142-F306-41EB-891C-9CDE1974ADD6}" dt="2021-05-09T23:49:14.675" v="1420"/>
          <ac:picMkLst>
            <pc:docMk/>
            <pc:sldMk cId="1777505657" sldId="256"/>
            <ac:picMk id="5" creationId="{49EF54CF-A318-4B5D-8348-C060CDFBF5AB}"/>
          </ac:picMkLst>
        </pc:picChg>
        <pc:picChg chg="add mod">
          <ac:chgData name="Evan Edmunds" userId="10c25cba-935a-46f3-b5b6-69f446f57022" providerId="ADAL" clId="{00AFE142-F306-41EB-891C-9CDE1974ADD6}" dt="2021-05-09T23:49:14.675" v="1420"/>
          <ac:picMkLst>
            <pc:docMk/>
            <pc:sldMk cId="1777505657" sldId="256"/>
            <ac:picMk id="6" creationId="{ED014D23-8EDC-4C83-AE5B-12E10D60A89B}"/>
          </ac:picMkLst>
        </pc:picChg>
      </pc:sldChg>
      <pc:sldChg chg="addSp delSp modSp">
        <pc:chgData name="Evan Edmunds" userId="10c25cba-935a-46f3-b5b6-69f446f57022" providerId="ADAL" clId="{00AFE142-F306-41EB-891C-9CDE1974ADD6}" dt="2021-05-09T23:56:49.606" v="1433"/>
        <pc:sldMkLst>
          <pc:docMk/>
          <pc:sldMk cId="382692739" sldId="257"/>
        </pc:sldMkLst>
        <pc:picChg chg="add del mod">
          <ac:chgData name="Evan Edmunds" userId="10c25cba-935a-46f3-b5b6-69f446f57022" providerId="ADAL" clId="{00AFE142-F306-41EB-891C-9CDE1974ADD6}" dt="2021-05-09T23:49:49.138" v="1422"/>
          <ac:picMkLst>
            <pc:docMk/>
            <pc:sldMk cId="382692739" sldId="257"/>
            <ac:picMk id="4" creationId="{2BBA72C1-3B89-4C7A-A764-5BABFF39F50B}"/>
          </ac:picMkLst>
        </pc:picChg>
        <pc:picChg chg="add del mod">
          <ac:chgData name="Evan Edmunds" userId="10c25cba-935a-46f3-b5b6-69f446f57022" providerId="ADAL" clId="{00AFE142-F306-41EB-891C-9CDE1974ADD6}" dt="2021-05-09T23:49:55.758" v="1423"/>
          <ac:picMkLst>
            <pc:docMk/>
            <pc:sldMk cId="382692739" sldId="257"/>
            <ac:picMk id="5" creationId="{4C92312C-52FD-40D5-A403-E732C6FFBD28}"/>
          </ac:picMkLst>
        </pc:picChg>
        <pc:picChg chg="add del mod">
          <ac:chgData name="Evan Edmunds" userId="10c25cba-935a-46f3-b5b6-69f446f57022" providerId="ADAL" clId="{00AFE142-F306-41EB-891C-9CDE1974ADD6}" dt="2021-05-09T23:50:45.859" v="1424"/>
          <ac:picMkLst>
            <pc:docMk/>
            <pc:sldMk cId="382692739" sldId="257"/>
            <ac:picMk id="6" creationId="{B3353B94-866B-4FF0-AB5F-48AB6045F456}"/>
          </ac:picMkLst>
        </pc:picChg>
        <pc:picChg chg="add del mod">
          <ac:chgData name="Evan Edmunds" userId="10c25cba-935a-46f3-b5b6-69f446f57022" providerId="ADAL" clId="{00AFE142-F306-41EB-891C-9CDE1974ADD6}" dt="2021-05-09T23:51:27.355" v="1425"/>
          <ac:picMkLst>
            <pc:docMk/>
            <pc:sldMk cId="382692739" sldId="257"/>
            <ac:picMk id="7" creationId="{D277F235-8FDC-4BD3-A56B-C952B8372FB5}"/>
          </ac:picMkLst>
        </pc:picChg>
        <pc:picChg chg="add del mod">
          <ac:chgData name="Evan Edmunds" userId="10c25cba-935a-46f3-b5b6-69f446f57022" providerId="ADAL" clId="{00AFE142-F306-41EB-891C-9CDE1974ADD6}" dt="2021-05-09T23:51:48.112" v="1426"/>
          <ac:picMkLst>
            <pc:docMk/>
            <pc:sldMk cId="382692739" sldId="257"/>
            <ac:picMk id="8" creationId="{1AA834CE-79C5-435B-B5B2-49806F27D2F3}"/>
          </ac:picMkLst>
        </pc:picChg>
        <pc:picChg chg="add del mod">
          <ac:chgData name="Evan Edmunds" userId="10c25cba-935a-46f3-b5b6-69f446f57022" providerId="ADAL" clId="{00AFE142-F306-41EB-891C-9CDE1974ADD6}" dt="2021-05-09T23:53:03.749" v="1427"/>
          <ac:picMkLst>
            <pc:docMk/>
            <pc:sldMk cId="382692739" sldId="257"/>
            <ac:picMk id="9" creationId="{BB90B6FA-DEBF-49D0-9654-22B7A1E739AE}"/>
          </ac:picMkLst>
        </pc:picChg>
        <pc:picChg chg="add del mod">
          <ac:chgData name="Evan Edmunds" userId="10c25cba-935a-46f3-b5b6-69f446f57022" providerId="ADAL" clId="{00AFE142-F306-41EB-891C-9CDE1974ADD6}" dt="2021-05-09T23:53:39.604" v="1428"/>
          <ac:picMkLst>
            <pc:docMk/>
            <pc:sldMk cId="382692739" sldId="257"/>
            <ac:picMk id="10" creationId="{5148EC78-3CA6-4467-96BD-38DD9CF6B99C}"/>
          </ac:picMkLst>
        </pc:picChg>
        <pc:picChg chg="add del mod">
          <ac:chgData name="Evan Edmunds" userId="10c25cba-935a-46f3-b5b6-69f446f57022" providerId="ADAL" clId="{00AFE142-F306-41EB-891C-9CDE1974ADD6}" dt="2021-05-09T23:54:05.898" v="1429"/>
          <ac:picMkLst>
            <pc:docMk/>
            <pc:sldMk cId="382692739" sldId="257"/>
            <ac:picMk id="11" creationId="{C8A1742D-3D41-4849-9A5E-0AD69ED0C605}"/>
          </ac:picMkLst>
        </pc:picChg>
        <pc:picChg chg="add del mod">
          <ac:chgData name="Evan Edmunds" userId="10c25cba-935a-46f3-b5b6-69f446f57022" providerId="ADAL" clId="{00AFE142-F306-41EB-891C-9CDE1974ADD6}" dt="2021-05-09T23:54:37.588" v="1430"/>
          <ac:picMkLst>
            <pc:docMk/>
            <pc:sldMk cId="382692739" sldId="257"/>
            <ac:picMk id="12" creationId="{E40BA9F2-62EE-443B-84A3-8F0E6F4C44A9}"/>
          </ac:picMkLst>
        </pc:picChg>
        <pc:picChg chg="add del mod">
          <ac:chgData name="Evan Edmunds" userId="10c25cba-935a-46f3-b5b6-69f446f57022" providerId="ADAL" clId="{00AFE142-F306-41EB-891C-9CDE1974ADD6}" dt="2021-05-09T23:55:14.653" v="1431"/>
          <ac:picMkLst>
            <pc:docMk/>
            <pc:sldMk cId="382692739" sldId="257"/>
            <ac:picMk id="13" creationId="{C5E5EC23-15D6-4593-AC48-EA87C7EA90AC}"/>
          </ac:picMkLst>
        </pc:picChg>
        <pc:picChg chg="add del mod">
          <ac:chgData name="Evan Edmunds" userId="10c25cba-935a-46f3-b5b6-69f446f57022" providerId="ADAL" clId="{00AFE142-F306-41EB-891C-9CDE1974ADD6}" dt="2021-05-09T23:55:51.383" v="1432"/>
          <ac:picMkLst>
            <pc:docMk/>
            <pc:sldMk cId="382692739" sldId="257"/>
            <ac:picMk id="14" creationId="{AF87A309-00C4-45D1-930F-C4595B8529DE}"/>
          </ac:picMkLst>
        </pc:picChg>
        <pc:picChg chg="add del mod">
          <ac:chgData name="Evan Edmunds" userId="10c25cba-935a-46f3-b5b6-69f446f57022" providerId="ADAL" clId="{00AFE142-F306-41EB-891C-9CDE1974ADD6}" dt="2021-05-09T23:56:49.606" v="1433"/>
          <ac:picMkLst>
            <pc:docMk/>
            <pc:sldMk cId="382692739" sldId="257"/>
            <ac:picMk id="15" creationId="{03C0E5B5-25B4-45B5-8EA2-07A4A7ACBBCD}"/>
          </ac:picMkLst>
        </pc:picChg>
        <pc:picChg chg="add mod">
          <ac:chgData name="Evan Edmunds" userId="10c25cba-935a-46f3-b5b6-69f446f57022" providerId="ADAL" clId="{00AFE142-F306-41EB-891C-9CDE1974ADD6}" dt="2021-05-09T23:56:49.606" v="1433"/>
          <ac:picMkLst>
            <pc:docMk/>
            <pc:sldMk cId="382692739" sldId="257"/>
            <ac:picMk id="16" creationId="{D6362891-38E5-49B8-8997-61CA33519CFE}"/>
          </ac:picMkLst>
        </pc:picChg>
      </pc:sldChg>
      <pc:sldChg chg="addSp delSp modSp mod">
        <pc:chgData name="Evan Edmunds" userId="10c25cba-935a-46f3-b5b6-69f446f57022" providerId="ADAL" clId="{00AFE142-F306-41EB-891C-9CDE1974ADD6}" dt="2021-05-10T00:08:13.197" v="1761"/>
        <pc:sldMkLst>
          <pc:docMk/>
          <pc:sldMk cId="4219613472" sldId="258"/>
        </pc:sldMkLst>
        <pc:spChg chg="mod">
          <ac:chgData name="Evan Edmunds" userId="10c25cba-935a-46f3-b5b6-69f446f57022" providerId="ADAL" clId="{00AFE142-F306-41EB-891C-9CDE1974ADD6}" dt="2021-05-10T00:05:49.890" v="1757" actId="20577"/>
          <ac:spMkLst>
            <pc:docMk/>
            <pc:sldMk cId="4219613472" sldId="258"/>
            <ac:spMk id="3" creationId="{0F577E02-01FD-4ABF-9111-B56D6D274829}"/>
          </ac:spMkLst>
        </pc:spChg>
        <pc:picChg chg="add del mod">
          <ac:chgData name="Evan Edmunds" userId="10c25cba-935a-46f3-b5b6-69f446f57022" providerId="ADAL" clId="{00AFE142-F306-41EB-891C-9CDE1974ADD6}" dt="2021-05-10T00:06:10.288" v="1758"/>
          <ac:picMkLst>
            <pc:docMk/>
            <pc:sldMk cId="4219613472" sldId="258"/>
            <ac:picMk id="4" creationId="{DFA69286-4B8F-4968-93DE-967838268B90}"/>
          </ac:picMkLst>
        </pc:picChg>
        <pc:picChg chg="add del mod">
          <ac:chgData name="Evan Edmunds" userId="10c25cba-935a-46f3-b5b6-69f446f57022" providerId="ADAL" clId="{00AFE142-F306-41EB-891C-9CDE1974ADD6}" dt="2021-05-10T00:06:28.386" v="1759"/>
          <ac:picMkLst>
            <pc:docMk/>
            <pc:sldMk cId="4219613472" sldId="258"/>
            <ac:picMk id="5" creationId="{8CA8A559-2D41-4FE6-995D-A70AB3449405}"/>
          </ac:picMkLst>
        </pc:picChg>
        <pc:picChg chg="add del mod">
          <ac:chgData name="Evan Edmunds" userId="10c25cba-935a-46f3-b5b6-69f446f57022" providerId="ADAL" clId="{00AFE142-F306-41EB-891C-9CDE1974ADD6}" dt="2021-05-10T00:06:56.001" v="1760"/>
          <ac:picMkLst>
            <pc:docMk/>
            <pc:sldMk cId="4219613472" sldId="258"/>
            <ac:picMk id="6" creationId="{F136AECF-71FB-4C1C-9C87-C6ED88E57342}"/>
          </ac:picMkLst>
        </pc:picChg>
        <pc:picChg chg="add del mod">
          <ac:chgData name="Evan Edmunds" userId="10c25cba-935a-46f3-b5b6-69f446f57022" providerId="ADAL" clId="{00AFE142-F306-41EB-891C-9CDE1974ADD6}" dt="2021-05-10T00:08:13.197" v="1761"/>
          <ac:picMkLst>
            <pc:docMk/>
            <pc:sldMk cId="4219613472" sldId="258"/>
            <ac:picMk id="7" creationId="{CAF28869-AA91-439C-A3F2-F429284B5E8F}"/>
          </ac:picMkLst>
        </pc:picChg>
        <pc:picChg chg="add mod">
          <ac:chgData name="Evan Edmunds" userId="10c25cba-935a-46f3-b5b6-69f446f57022" providerId="ADAL" clId="{00AFE142-F306-41EB-891C-9CDE1974ADD6}" dt="2021-05-10T00:08:13.197" v="1761"/>
          <ac:picMkLst>
            <pc:docMk/>
            <pc:sldMk cId="4219613472" sldId="258"/>
            <ac:picMk id="8" creationId="{D958DB6B-556A-4872-9D65-56479F22B8FE}"/>
          </ac:picMkLst>
        </pc:picChg>
      </pc:sldChg>
      <pc:sldChg chg="addSp delSp modSp mod">
        <pc:chgData name="Evan Edmunds" userId="10c25cba-935a-46f3-b5b6-69f446f57022" providerId="ADAL" clId="{00AFE142-F306-41EB-891C-9CDE1974ADD6}" dt="2021-05-10T02:16:30.108" v="1814"/>
        <pc:sldMkLst>
          <pc:docMk/>
          <pc:sldMk cId="2627501809" sldId="259"/>
        </pc:sldMkLst>
        <pc:spChg chg="mod">
          <ac:chgData name="Evan Edmunds" userId="10c25cba-935a-46f3-b5b6-69f446f57022" providerId="ADAL" clId="{00AFE142-F306-41EB-891C-9CDE1974ADD6}" dt="2021-05-09T23:21:42.919" v="5" actId="20577"/>
          <ac:spMkLst>
            <pc:docMk/>
            <pc:sldMk cId="2627501809" sldId="259"/>
            <ac:spMk id="2" creationId="{9AF5A0AB-3258-40BD-83E3-2DC88B13EDC5}"/>
          </ac:spMkLst>
        </pc:spChg>
        <pc:spChg chg="mod">
          <ac:chgData name="Evan Edmunds" userId="10c25cba-935a-46f3-b5b6-69f446f57022" providerId="ADAL" clId="{00AFE142-F306-41EB-891C-9CDE1974ADD6}" dt="2021-05-10T02:13:12.336" v="1808" actId="20577"/>
          <ac:spMkLst>
            <pc:docMk/>
            <pc:sldMk cId="2627501809" sldId="259"/>
            <ac:spMk id="3" creationId="{4F34A63D-74F0-4974-AD1D-37441E596EB8}"/>
          </ac:spMkLst>
        </pc:spChg>
        <pc:picChg chg="add del mod">
          <ac:chgData name="Evan Edmunds" userId="10c25cba-935a-46f3-b5b6-69f446f57022" providerId="ADAL" clId="{00AFE142-F306-41EB-891C-9CDE1974ADD6}" dt="2021-05-10T02:12:52.471" v="1763"/>
          <ac:picMkLst>
            <pc:docMk/>
            <pc:sldMk cId="2627501809" sldId="259"/>
            <ac:picMk id="4" creationId="{02747626-7F9E-4DAE-A9C6-5709185F4727}"/>
          </ac:picMkLst>
        </pc:picChg>
        <pc:picChg chg="add del mod">
          <ac:chgData name="Evan Edmunds" userId="10c25cba-935a-46f3-b5b6-69f446f57022" providerId="ADAL" clId="{00AFE142-F306-41EB-891C-9CDE1974ADD6}" dt="2021-05-10T02:13:29.594" v="1809"/>
          <ac:picMkLst>
            <pc:docMk/>
            <pc:sldMk cId="2627501809" sldId="259"/>
            <ac:picMk id="5" creationId="{0464B9BD-37D5-47B9-AC1A-E96C9D008F61}"/>
          </ac:picMkLst>
        </pc:picChg>
        <pc:picChg chg="add del mod">
          <ac:chgData name="Evan Edmunds" userId="10c25cba-935a-46f3-b5b6-69f446f57022" providerId="ADAL" clId="{00AFE142-F306-41EB-891C-9CDE1974ADD6}" dt="2021-05-10T02:13:59" v="1810"/>
          <ac:picMkLst>
            <pc:docMk/>
            <pc:sldMk cId="2627501809" sldId="259"/>
            <ac:picMk id="6" creationId="{21FE2FE5-5F54-4F95-9793-35647238C0B9}"/>
          </ac:picMkLst>
        </pc:picChg>
        <pc:picChg chg="add del mod">
          <ac:chgData name="Evan Edmunds" userId="10c25cba-935a-46f3-b5b6-69f446f57022" providerId="ADAL" clId="{00AFE142-F306-41EB-891C-9CDE1974ADD6}" dt="2021-05-10T02:14:15.426" v="1811"/>
          <ac:picMkLst>
            <pc:docMk/>
            <pc:sldMk cId="2627501809" sldId="259"/>
            <ac:picMk id="7" creationId="{ADD727EE-28CB-4EC4-88DC-4EB0AC4D0E33}"/>
          </ac:picMkLst>
        </pc:picChg>
        <pc:picChg chg="add del mod">
          <ac:chgData name="Evan Edmunds" userId="10c25cba-935a-46f3-b5b6-69f446f57022" providerId="ADAL" clId="{00AFE142-F306-41EB-891C-9CDE1974ADD6}" dt="2021-05-10T02:15:03.902" v="1812"/>
          <ac:picMkLst>
            <pc:docMk/>
            <pc:sldMk cId="2627501809" sldId="259"/>
            <ac:picMk id="8" creationId="{DD51F50E-0365-4FFC-853C-24E361EA96A7}"/>
          </ac:picMkLst>
        </pc:picChg>
        <pc:picChg chg="add del mod">
          <ac:chgData name="Evan Edmunds" userId="10c25cba-935a-46f3-b5b6-69f446f57022" providerId="ADAL" clId="{00AFE142-F306-41EB-891C-9CDE1974ADD6}" dt="2021-05-10T02:15:20.316" v="1813"/>
          <ac:picMkLst>
            <pc:docMk/>
            <pc:sldMk cId="2627501809" sldId="259"/>
            <ac:picMk id="9" creationId="{0E33B3CE-30BC-4510-A478-CAF01D8EB159}"/>
          </ac:picMkLst>
        </pc:picChg>
        <pc:picChg chg="add del mod">
          <ac:chgData name="Evan Edmunds" userId="10c25cba-935a-46f3-b5b6-69f446f57022" providerId="ADAL" clId="{00AFE142-F306-41EB-891C-9CDE1974ADD6}" dt="2021-05-10T02:16:30.108" v="1814"/>
          <ac:picMkLst>
            <pc:docMk/>
            <pc:sldMk cId="2627501809" sldId="259"/>
            <ac:picMk id="10" creationId="{9E8AD697-0663-4CFE-8ABB-EAD9528817D6}"/>
          </ac:picMkLst>
        </pc:picChg>
        <pc:picChg chg="add mod">
          <ac:chgData name="Evan Edmunds" userId="10c25cba-935a-46f3-b5b6-69f446f57022" providerId="ADAL" clId="{00AFE142-F306-41EB-891C-9CDE1974ADD6}" dt="2021-05-10T02:16:30.108" v="1814"/>
          <ac:picMkLst>
            <pc:docMk/>
            <pc:sldMk cId="2627501809" sldId="259"/>
            <ac:picMk id="11" creationId="{1D0AC377-711D-4F3B-A339-125BF7B4DB44}"/>
          </ac:picMkLst>
        </pc:picChg>
      </pc:sldChg>
      <pc:sldChg chg="addSp delSp modSp new mod">
        <pc:chgData name="Evan Edmunds" userId="10c25cba-935a-46f3-b5b6-69f446f57022" providerId="ADAL" clId="{00AFE142-F306-41EB-891C-9CDE1974ADD6}" dt="2021-05-10T02:21:45.671" v="1826"/>
        <pc:sldMkLst>
          <pc:docMk/>
          <pc:sldMk cId="1875393888" sldId="260"/>
        </pc:sldMkLst>
        <pc:spChg chg="mod">
          <ac:chgData name="Evan Edmunds" userId="10c25cba-935a-46f3-b5b6-69f446f57022" providerId="ADAL" clId="{00AFE142-F306-41EB-891C-9CDE1974ADD6}" dt="2021-05-09T23:30:58.216" v="496" actId="20577"/>
          <ac:spMkLst>
            <pc:docMk/>
            <pc:sldMk cId="1875393888" sldId="260"/>
            <ac:spMk id="2" creationId="{70A783C1-FAB9-432D-88D7-B67B258D8111}"/>
          </ac:spMkLst>
        </pc:spChg>
        <pc:spChg chg="mod">
          <ac:chgData name="Evan Edmunds" userId="10c25cba-935a-46f3-b5b6-69f446f57022" providerId="ADAL" clId="{00AFE142-F306-41EB-891C-9CDE1974ADD6}" dt="2021-05-10T02:18:24.153" v="1823" actId="20577"/>
          <ac:spMkLst>
            <pc:docMk/>
            <pc:sldMk cId="1875393888" sldId="260"/>
            <ac:spMk id="3" creationId="{DD503D33-60D1-4838-B079-849C4A5A8DAF}"/>
          </ac:spMkLst>
        </pc:spChg>
        <pc:picChg chg="add del mod">
          <ac:chgData name="Evan Edmunds" userId="10c25cba-935a-46f3-b5b6-69f446f57022" providerId="ADAL" clId="{00AFE142-F306-41EB-891C-9CDE1974ADD6}" dt="2021-05-10T02:17:48.541" v="1816"/>
          <ac:picMkLst>
            <pc:docMk/>
            <pc:sldMk cId="1875393888" sldId="260"/>
            <ac:picMk id="4" creationId="{7FCF1730-7B29-45E8-8FD2-AB867C43AAFB}"/>
          </ac:picMkLst>
        </pc:picChg>
        <pc:picChg chg="add del mod">
          <ac:chgData name="Evan Edmunds" userId="10c25cba-935a-46f3-b5b6-69f446f57022" providerId="ADAL" clId="{00AFE142-F306-41EB-891C-9CDE1974ADD6}" dt="2021-05-10T02:18:20.536" v="1817"/>
          <ac:picMkLst>
            <pc:docMk/>
            <pc:sldMk cId="1875393888" sldId="260"/>
            <ac:picMk id="5" creationId="{EC5BF798-01C7-4D0A-A7FE-5AC8EE8EBF4A}"/>
          </ac:picMkLst>
        </pc:picChg>
        <pc:picChg chg="add del mod">
          <ac:chgData name="Evan Edmunds" userId="10c25cba-935a-46f3-b5b6-69f446f57022" providerId="ADAL" clId="{00AFE142-F306-41EB-891C-9CDE1974ADD6}" dt="2021-05-10T02:18:43.933" v="1824"/>
          <ac:picMkLst>
            <pc:docMk/>
            <pc:sldMk cId="1875393888" sldId="260"/>
            <ac:picMk id="6" creationId="{50EE786C-4FDF-4B72-A745-B289BD20F66D}"/>
          </ac:picMkLst>
        </pc:picChg>
        <pc:picChg chg="add del mod">
          <ac:chgData name="Evan Edmunds" userId="10c25cba-935a-46f3-b5b6-69f446f57022" providerId="ADAL" clId="{00AFE142-F306-41EB-891C-9CDE1974ADD6}" dt="2021-05-10T02:20:19.416" v="1825"/>
          <ac:picMkLst>
            <pc:docMk/>
            <pc:sldMk cId="1875393888" sldId="260"/>
            <ac:picMk id="7" creationId="{6A659EEE-852D-4B27-A350-F9D3DB4AA7DC}"/>
          </ac:picMkLst>
        </pc:picChg>
        <pc:picChg chg="add del mod">
          <ac:chgData name="Evan Edmunds" userId="10c25cba-935a-46f3-b5b6-69f446f57022" providerId="ADAL" clId="{00AFE142-F306-41EB-891C-9CDE1974ADD6}" dt="2021-05-10T02:21:45.671" v="1826"/>
          <ac:picMkLst>
            <pc:docMk/>
            <pc:sldMk cId="1875393888" sldId="260"/>
            <ac:picMk id="8" creationId="{B3500C00-9E58-405A-832E-053127EA1769}"/>
          </ac:picMkLst>
        </pc:picChg>
        <pc:picChg chg="add mod">
          <ac:chgData name="Evan Edmunds" userId="10c25cba-935a-46f3-b5b6-69f446f57022" providerId="ADAL" clId="{00AFE142-F306-41EB-891C-9CDE1974ADD6}" dt="2021-05-10T02:21:45.671" v="1826"/>
          <ac:picMkLst>
            <pc:docMk/>
            <pc:sldMk cId="1875393888" sldId="260"/>
            <ac:picMk id="9" creationId="{ABD7FF70-4852-4A8D-80F5-8421C86FB497}"/>
          </ac:picMkLst>
        </pc:picChg>
      </pc:sldChg>
      <pc:sldChg chg="addSp delSp modSp new mod">
        <pc:chgData name="Evan Edmunds" userId="10c25cba-935a-46f3-b5b6-69f446f57022" providerId="ADAL" clId="{00AFE142-F306-41EB-891C-9CDE1974ADD6}" dt="2021-05-10T02:34:34.884" v="2350" actId="20577"/>
        <pc:sldMkLst>
          <pc:docMk/>
          <pc:sldMk cId="2246761546" sldId="261"/>
        </pc:sldMkLst>
        <pc:spChg chg="mod">
          <ac:chgData name="Evan Edmunds" userId="10c25cba-935a-46f3-b5b6-69f446f57022" providerId="ADAL" clId="{00AFE142-F306-41EB-891C-9CDE1974ADD6}" dt="2021-05-09T23:31:06.059" v="514" actId="20577"/>
          <ac:spMkLst>
            <pc:docMk/>
            <pc:sldMk cId="2246761546" sldId="261"/>
            <ac:spMk id="2" creationId="{8BF36014-8934-4F17-99F6-DA943D04B8AD}"/>
          </ac:spMkLst>
        </pc:spChg>
        <pc:spChg chg="mod">
          <ac:chgData name="Evan Edmunds" userId="10c25cba-935a-46f3-b5b6-69f446f57022" providerId="ADAL" clId="{00AFE142-F306-41EB-891C-9CDE1974ADD6}" dt="2021-05-10T02:34:34.884" v="2350" actId="20577"/>
          <ac:spMkLst>
            <pc:docMk/>
            <pc:sldMk cId="2246761546" sldId="261"/>
            <ac:spMk id="3" creationId="{61B264EF-9D74-436B-B752-1BD0F125FD62}"/>
          </ac:spMkLst>
        </pc:spChg>
        <pc:picChg chg="add del mod">
          <ac:chgData name="Evan Edmunds" userId="10c25cba-935a-46f3-b5b6-69f446f57022" providerId="ADAL" clId="{00AFE142-F306-41EB-891C-9CDE1974ADD6}" dt="2021-05-10T02:30:26.583" v="2293"/>
          <ac:picMkLst>
            <pc:docMk/>
            <pc:sldMk cId="2246761546" sldId="261"/>
            <ac:picMk id="4" creationId="{15112C25-DBF2-41F5-B76E-EEBF4DF886B5}"/>
          </ac:picMkLst>
        </pc:picChg>
        <pc:picChg chg="add del mod">
          <ac:chgData name="Evan Edmunds" userId="10c25cba-935a-46f3-b5b6-69f446f57022" providerId="ADAL" clId="{00AFE142-F306-41EB-891C-9CDE1974ADD6}" dt="2021-05-10T02:30:34.170" v="2294"/>
          <ac:picMkLst>
            <pc:docMk/>
            <pc:sldMk cId="2246761546" sldId="261"/>
            <ac:picMk id="5" creationId="{41010FE3-C665-445F-8EDA-96A2026C9FC2}"/>
          </ac:picMkLst>
        </pc:picChg>
        <pc:picChg chg="add del mod">
          <ac:chgData name="Evan Edmunds" userId="10c25cba-935a-46f3-b5b6-69f446f57022" providerId="ADAL" clId="{00AFE142-F306-41EB-891C-9CDE1974ADD6}" dt="2021-05-10T02:31:04.599" v="2295"/>
          <ac:picMkLst>
            <pc:docMk/>
            <pc:sldMk cId="2246761546" sldId="261"/>
            <ac:picMk id="6" creationId="{E1A8567D-34DC-4BA9-B877-51B3DEAD603B}"/>
          </ac:picMkLst>
        </pc:picChg>
        <pc:picChg chg="add del mod">
          <ac:chgData name="Evan Edmunds" userId="10c25cba-935a-46f3-b5b6-69f446f57022" providerId="ADAL" clId="{00AFE142-F306-41EB-891C-9CDE1974ADD6}" dt="2021-05-10T02:32:11.086" v="2296"/>
          <ac:picMkLst>
            <pc:docMk/>
            <pc:sldMk cId="2246761546" sldId="261"/>
            <ac:picMk id="7" creationId="{C292BC4E-A160-41E3-9014-1C549A64B489}"/>
          </ac:picMkLst>
        </pc:picChg>
        <pc:picChg chg="add del mod">
          <ac:chgData name="Evan Edmunds" userId="10c25cba-935a-46f3-b5b6-69f446f57022" providerId="ADAL" clId="{00AFE142-F306-41EB-891C-9CDE1974ADD6}" dt="2021-05-10T02:32:29.646" v="2297"/>
          <ac:picMkLst>
            <pc:docMk/>
            <pc:sldMk cId="2246761546" sldId="261"/>
            <ac:picMk id="8" creationId="{20D3F202-690D-40E7-B8F1-77B9321FEE60}"/>
          </ac:picMkLst>
        </pc:picChg>
        <pc:picChg chg="add del mod">
          <ac:chgData name="Evan Edmunds" userId="10c25cba-935a-46f3-b5b6-69f446f57022" providerId="ADAL" clId="{00AFE142-F306-41EB-891C-9CDE1974ADD6}" dt="2021-05-10T02:32:51.365" v="2298"/>
          <ac:picMkLst>
            <pc:docMk/>
            <pc:sldMk cId="2246761546" sldId="261"/>
            <ac:picMk id="9" creationId="{D2126A07-4AF1-4B3E-A0F1-691A4A420D40}"/>
          </ac:picMkLst>
        </pc:picChg>
        <pc:picChg chg="add del mod">
          <ac:chgData name="Evan Edmunds" userId="10c25cba-935a-46f3-b5b6-69f446f57022" providerId="ADAL" clId="{00AFE142-F306-41EB-891C-9CDE1974ADD6}" dt="2021-05-10T02:33:16.711" v="2299"/>
          <ac:picMkLst>
            <pc:docMk/>
            <pc:sldMk cId="2246761546" sldId="261"/>
            <ac:picMk id="10" creationId="{8989CF11-8398-420E-BE4C-41BB3473A7E0}"/>
          </ac:picMkLst>
        </pc:picChg>
        <pc:picChg chg="add del mod">
          <ac:chgData name="Evan Edmunds" userId="10c25cba-935a-46f3-b5b6-69f446f57022" providerId="ADAL" clId="{00AFE142-F306-41EB-891C-9CDE1974ADD6}" dt="2021-05-10T02:34:13.707" v="2300"/>
          <ac:picMkLst>
            <pc:docMk/>
            <pc:sldMk cId="2246761546" sldId="261"/>
            <ac:picMk id="11" creationId="{04E32C53-CD92-4E76-8781-977C0F50D668}"/>
          </ac:picMkLst>
        </pc:picChg>
        <pc:picChg chg="add mod">
          <ac:chgData name="Evan Edmunds" userId="10c25cba-935a-46f3-b5b6-69f446f57022" providerId="ADAL" clId="{00AFE142-F306-41EB-891C-9CDE1974ADD6}" dt="2021-05-10T02:34:13.707" v="2300"/>
          <ac:picMkLst>
            <pc:docMk/>
            <pc:sldMk cId="2246761546" sldId="261"/>
            <ac:picMk id="12" creationId="{8A6A1662-109C-4CAD-8222-41E852408D5E}"/>
          </ac:picMkLst>
        </pc:picChg>
      </pc:sldChg>
      <pc:sldChg chg="addSp delSp modSp new mod">
        <pc:chgData name="Evan Edmunds" userId="10c25cba-935a-46f3-b5b6-69f446f57022" providerId="ADAL" clId="{00AFE142-F306-41EB-891C-9CDE1974ADD6}" dt="2021-05-10T02:43:57.159" v="2738"/>
        <pc:sldMkLst>
          <pc:docMk/>
          <pc:sldMk cId="991854296" sldId="262"/>
        </pc:sldMkLst>
        <pc:spChg chg="mod">
          <ac:chgData name="Evan Edmunds" userId="10c25cba-935a-46f3-b5b6-69f446f57022" providerId="ADAL" clId="{00AFE142-F306-41EB-891C-9CDE1974ADD6}" dt="2021-05-09T23:31:19.730" v="528" actId="20577"/>
          <ac:spMkLst>
            <pc:docMk/>
            <pc:sldMk cId="991854296" sldId="262"/>
            <ac:spMk id="2" creationId="{B7664F0F-77B1-45F5-B498-725C08B53FB8}"/>
          </ac:spMkLst>
        </pc:spChg>
        <pc:spChg chg="mod">
          <ac:chgData name="Evan Edmunds" userId="10c25cba-935a-46f3-b5b6-69f446f57022" providerId="ADAL" clId="{00AFE142-F306-41EB-891C-9CDE1974ADD6}" dt="2021-05-10T02:39:42.135" v="2732" actId="20577"/>
          <ac:spMkLst>
            <pc:docMk/>
            <pc:sldMk cId="991854296" sldId="262"/>
            <ac:spMk id="3" creationId="{9A9E4922-D9A7-43C8-A1CE-009DBBB40A02}"/>
          </ac:spMkLst>
        </pc:spChg>
        <pc:picChg chg="add del mod">
          <ac:chgData name="Evan Edmunds" userId="10c25cba-935a-46f3-b5b6-69f446f57022" providerId="ADAL" clId="{00AFE142-F306-41EB-891C-9CDE1974ADD6}" dt="2021-05-10T02:40:41.777" v="2734"/>
          <ac:picMkLst>
            <pc:docMk/>
            <pc:sldMk cId="991854296" sldId="262"/>
            <ac:picMk id="4" creationId="{1685C3D1-782F-4C66-B5CB-544125B84A34}"/>
          </ac:picMkLst>
        </pc:picChg>
        <pc:picChg chg="add del mod">
          <ac:chgData name="Evan Edmunds" userId="10c25cba-935a-46f3-b5b6-69f446f57022" providerId="ADAL" clId="{00AFE142-F306-41EB-891C-9CDE1974ADD6}" dt="2021-05-10T02:41:06.201" v="2735"/>
          <ac:picMkLst>
            <pc:docMk/>
            <pc:sldMk cId="991854296" sldId="262"/>
            <ac:picMk id="5" creationId="{D8ED962E-64F5-424B-A26B-F2055934FCFB}"/>
          </ac:picMkLst>
        </pc:picChg>
        <pc:picChg chg="add del mod">
          <ac:chgData name="Evan Edmunds" userId="10c25cba-935a-46f3-b5b6-69f446f57022" providerId="ADAL" clId="{00AFE142-F306-41EB-891C-9CDE1974ADD6}" dt="2021-05-10T02:41:29.265" v="2736"/>
          <ac:picMkLst>
            <pc:docMk/>
            <pc:sldMk cId="991854296" sldId="262"/>
            <ac:picMk id="6" creationId="{EDCF33F3-D02C-4335-B574-9CC3D0E033DA}"/>
          </ac:picMkLst>
        </pc:picChg>
        <pc:picChg chg="add del mod">
          <ac:chgData name="Evan Edmunds" userId="10c25cba-935a-46f3-b5b6-69f446f57022" providerId="ADAL" clId="{00AFE142-F306-41EB-891C-9CDE1974ADD6}" dt="2021-05-10T02:42:39.369" v="2737"/>
          <ac:picMkLst>
            <pc:docMk/>
            <pc:sldMk cId="991854296" sldId="262"/>
            <ac:picMk id="7" creationId="{F5E7CBA4-45B0-4679-96F2-DF9EF8906985}"/>
          </ac:picMkLst>
        </pc:picChg>
        <pc:picChg chg="add del mod">
          <ac:chgData name="Evan Edmunds" userId="10c25cba-935a-46f3-b5b6-69f446f57022" providerId="ADAL" clId="{00AFE142-F306-41EB-891C-9CDE1974ADD6}" dt="2021-05-10T02:43:57.159" v="2738"/>
          <ac:picMkLst>
            <pc:docMk/>
            <pc:sldMk cId="991854296" sldId="262"/>
            <ac:picMk id="8" creationId="{69C10B46-CCF6-4B73-A6B5-610D6C9B722A}"/>
          </ac:picMkLst>
        </pc:picChg>
        <pc:picChg chg="add mod">
          <ac:chgData name="Evan Edmunds" userId="10c25cba-935a-46f3-b5b6-69f446f57022" providerId="ADAL" clId="{00AFE142-F306-41EB-891C-9CDE1974ADD6}" dt="2021-05-10T02:43:57.159" v="2738"/>
          <ac:picMkLst>
            <pc:docMk/>
            <pc:sldMk cId="991854296" sldId="262"/>
            <ac:picMk id="9" creationId="{7F99F6D9-9FBD-458A-B0A2-F78F26B8712C}"/>
          </ac:picMkLst>
        </pc:picChg>
      </pc:sldChg>
      <pc:sldChg chg="addSp delSp modSp new mod setBg">
        <pc:chgData name="Evan Edmunds" userId="10c25cba-935a-46f3-b5b6-69f446f57022" providerId="ADAL" clId="{00AFE142-F306-41EB-891C-9CDE1974ADD6}" dt="2021-05-10T02:56:56.492" v="3433"/>
        <pc:sldMkLst>
          <pc:docMk/>
          <pc:sldMk cId="1985714423" sldId="263"/>
        </pc:sldMkLst>
        <pc:spChg chg="mod">
          <ac:chgData name="Evan Edmunds" userId="10c25cba-935a-46f3-b5b6-69f446f57022" providerId="ADAL" clId="{00AFE142-F306-41EB-891C-9CDE1974ADD6}" dt="2021-05-10T02:54:22.145" v="3429" actId="26606"/>
          <ac:spMkLst>
            <pc:docMk/>
            <pc:sldMk cId="1985714423" sldId="263"/>
            <ac:spMk id="2" creationId="{5AD07F5B-4193-41AF-A8BA-FF504521AAB6}"/>
          </ac:spMkLst>
        </pc:spChg>
        <pc:spChg chg="mod ord">
          <ac:chgData name="Evan Edmunds" userId="10c25cba-935a-46f3-b5b6-69f446f57022" providerId="ADAL" clId="{00AFE142-F306-41EB-891C-9CDE1974ADD6}" dt="2021-05-10T02:54:22.145" v="3429" actId="26606"/>
          <ac:spMkLst>
            <pc:docMk/>
            <pc:sldMk cId="1985714423" sldId="263"/>
            <ac:spMk id="3" creationId="{16E355DA-D797-4FE7-B834-8FBE43BEEAF3}"/>
          </ac:spMkLst>
        </pc:spChg>
        <pc:spChg chg="add">
          <ac:chgData name="Evan Edmunds" userId="10c25cba-935a-46f3-b5b6-69f446f57022" providerId="ADAL" clId="{00AFE142-F306-41EB-891C-9CDE1974ADD6}" dt="2021-05-10T02:54:22.145" v="3429" actId="26606"/>
          <ac:spMkLst>
            <pc:docMk/>
            <pc:sldMk cId="1985714423" sldId="263"/>
            <ac:spMk id="10" creationId="{EB6D1D7F-141C-4D8E-BFBA-D95B68E16385}"/>
          </ac:spMkLst>
        </pc:spChg>
        <pc:spChg chg="add">
          <ac:chgData name="Evan Edmunds" userId="10c25cba-935a-46f3-b5b6-69f446f57022" providerId="ADAL" clId="{00AFE142-F306-41EB-891C-9CDE1974ADD6}" dt="2021-05-10T02:54:22.145" v="3429" actId="26606"/>
          <ac:spMkLst>
            <pc:docMk/>
            <pc:sldMk cId="1985714423" sldId="263"/>
            <ac:spMk id="12" creationId="{245B42B6-26F8-4E25-839B-FB38F13BEFFC}"/>
          </ac:spMkLst>
        </pc:spChg>
        <pc:picChg chg="add mod">
          <ac:chgData name="Evan Edmunds" userId="10c25cba-935a-46f3-b5b6-69f446f57022" providerId="ADAL" clId="{00AFE142-F306-41EB-891C-9CDE1974ADD6}" dt="2021-05-10T02:54:22.145" v="3429" actId="26606"/>
          <ac:picMkLst>
            <pc:docMk/>
            <pc:sldMk cId="1985714423" sldId="263"/>
            <ac:picMk id="5" creationId="{7FE57B0E-5C3C-4508-867B-15A89E911B15}"/>
          </ac:picMkLst>
        </pc:picChg>
        <pc:picChg chg="add del mod">
          <ac:chgData name="Evan Edmunds" userId="10c25cba-935a-46f3-b5b6-69f446f57022" providerId="ADAL" clId="{00AFE142-F306-41EB-891C-9CDE1974ADD6}" dt="2021-05-10T02:55:11.905" v="3431"/>
          <ac:picMkLst>
            <pc:docMk/>
            <pc:sldMk cId="1985714423" sldId="263"/>
            <ac:picMk id="6" creationId="{0B5BFB66-E7D4-43B5-83CE-B408FEAE88C8}"/>
          </ac:picMkLst>
        </pc:picChg>
        <pc:picChg chg="add del mod">
          <ac:chgData name="Evan Edmunds" userId="10c25cba-935a-46f3-b5b6-69f446f57022" providerId="ADAL" clId="{00AFE142-F306-41EB-891C-9CDE1974ADD6}" dt="2021-05-10T02:55:30.434" v="3432"/>
          <ac:picMkLst>
            <pc:docMk/>
            <pc:sldMk cId="1985714423" sldId="263"/>
            <ac:picMk id="7" creationId="{A9326668-6F67-4A1C-A2B0-5A6FB19B28E9}"/>
          </ac:picMkLst>
        </pc:picChg>
        <pc:picChg chg="add del mod">
          <ac:chgData name="Evan Edmunds" userId="10c25cba-935a-46f3-b5b6-69f446f57022" providerId="ADAL" clId="{00AFE142-F306-41EB-891C-9CDE1974ADD6}" dt="2021-05-10T02:56:56.492" v="3433"/>
          <ac:picMkLst>
            <pc:docMk/>
            <pc:sldMk cId="1985714423" sldId="263"/>
            <ac:picMk id="8" creationId="{8CBE1F79-F36D-4616-AC16-B8CC075BDEC6}"/>
          </ac:picMkLst>
        </pc:picChg>
        <pc:picChg chg="add mod">
          <ac:chgData name="Evan Edmunds" userId="10c25cba-935a-46f3-b5b6-69f446f57022" providerId="ADAL" clId="{00AFE142-F306-41EB-891C-9CDE1974ADD6}" dt="2021-05-10T02:56:56.492" v="3433"/>
          <ac:picMkLst>
            <pc:docMk/>
            <pc:sldMk cId="1985714423" sldId="263"/>
            <ac:picMk id="9" creationId="{07FC22C9-A370-48B3-94E2-977B0D04FED0}"/>
          </ac:picMkLst>
        </pc:picChg>
      </pc:sldChg>
      <pc:sldChg chg="addSp delSp modSp new mod setBg">
        <pc:chgData name="Evan Edmunds" userId="10c25cba-935a-46f3-b5b6-69f446f57022" providerId="ADAL" clId="{00AFE142-F306-41EB-891C-9CDE1974ADD6}" dt="2021-05-10T03:02:15.657" v="3896"/>
        <pc:sldMkLst>
          <pc:docMk/>
          <pc:sldMk cId="2695181241" sldId="264"/>
        </pc:sldMkLst>
        <pc:spChg chg="mod">
          <ac:chgData name="Evan Edmunds" userId="10c25cba-935a-46f3-b5b6-69f446f57022" providerId="ADAL" clId="{00AFE142-F306-41EB-891C-9CDE1974ADD6}" dt="2021-05-10T02:59:42.862" v="3888" actId="26606"/>
          <ac:spMkLst>
            <pc:docMk/>
            <pc:sldMk cId="2695181241" sldId="264"/>
            <ac:spMk id="2" creationId="{E9DB5000-EC88-42B1-B15D-D4D068D387CF}"/>
          </ac:spMkLst>
        </pc:spChg>
        <pc:spChg chg="mod ord">
          <ac:chgData name="Evan Edmunds" userId="10c25cba-935a-46f3-b5b6-69f446f57022" providerId="ADAL" clId="{00AFE142-F306-41EB-891C-9CDE1974ADD6}" dt="2021-05-10T02:59:56.009" v="3892" actId="33524"/>
          <ac:spMkLst>
            <pc:docMk/>
            <pc:sldMk cId="2695181241" sldId="264"/>
            <ac:spMk id="3" creationId="{BB6DCDE6-DEBB-45D6-BAFD-09DC180BB5B6}"/>
          </ac:spMkLst>
        </pc:spChg>
        <pc:spChg chg="add">
          <ac:chgData name="Evan Edmunds" userId="10c25cba-935a-46f3-b5b6-69f446f57022" providerId="ADAL" clId="{00AFE142-F306-41EB-891C-9CDE1974ADD6}" dt="2021-05-10T02:59:42.862" v="3888" actId="26606"/>
          <ac:spMkLst>
            <pc:docMk/>
            <pc:sldMk cId="2695181241" sldId="264"/>
            <ac:spMk id="10" creationId="{EB6D1D7F-141C-4D8E-BFBA-D95B68E16385}"/>
          </ac:spMkLst>
        </pc:spChg>
        <pc:spChg chg="add">
          <ac:chgData name="Evan Edmunds" userId="10c25cba-935a-46f3-b5b6-69f446f57022" providerId="ADAL" clId="{00AFE142-F306-41EB-891C-9CDE1974ADD6}" dt="2021-05-10T02:59:42.862" v="3888" actId="26606"/>
          <ac:spMkLst>
            <pc:docMk/>
            <pc:sldMk cId="2695181241" sldId="264"/>
            <ac:spMk id="12" creationId="{245B42B6-26F8-4E25-839B-FB38F13BEFFC}"/>
          </ac:spMkLst>
        </pc:spChg>
        <pc:picChg chg="add mod">
          <ac:chgData name="Evan Edmunds" userId="10c25cba-935a-46f3-b5b6-69f446f57022" providerId="ADAL" clId="{00AFE142-F306-41EB-891C-9CDE1974ADD6}" dt="2021-05-10T02:59:51.099" v="3891" actId="1076"/>
          <ac:picMkLst>
            <pc:docMk/>
            <pc:sldMk cId="2695181241" sldId="264"/>
            <ac:picMk id="5" creationId="{DB6C34E8-E6A2-4486-9A9A-32A1FEF47AF8}"/>
          </ac:picMkLst>
        </pc:picChg>
        <pc:picChg chg="add del mod">
          <ac:chgData name="Evan Edmunds" userId="10c25cba-935a-46f3-b5b6-69f446f57022" providerId="ADAL" clId="{00AFE142-F306-41EB-891C-9CDE1974ADD6}" dt="2021-05-10T03:01:05.033" v="3894"/>
          <ac:picMkLst>
            <pc:docMk/>
            <pc:sldMk cId="2695181241" sldId="264"/>
            <ac:picMk id="6" creationId="{7954CCBA-7A1C-43C5-B446-E04F295912D7}"/>
          </ac:picMkLst>
        </pc:picChg>
        <pc:picChg chg="add del mod">
          <ac:chgData name="Evan Edmunds" userId="10c25cba-935a-46f3-b5b6-69f446f57022" providerId="ADAL" clId="{00AFE142-F306-41EB-891C-9CDE1974ADD6}" dt="2021-05-10T03:01:16.333" v="3895"/>
          <ac:picMkLst>
            <pc:docMk/>
            <pc:sldMk cId="2695181241" sldId="264"/>
            <ac:picMk id="7" creationId="{D060260B-9281-4686-B18B-958E334B5DD7}"/>
          </ac:picMkLst>
        </pc:picChg>
        <pc:picChg chg="add del mod">
          <ac:chgData name="Evan Edmunds" userId="10c25cba-935a-46f3-b5b6-69f446f57022" providerId="ADAL" clId="{00AFE142-F306-41EB-891C-9CDE1974ADD6}" dt="2021-05-10T03:02:15.657" v="3896"/>
          <ac:picMkLst>
            <pc:docMk/>
            <pc:sldMk cId="2695181241" sldId="264"/>
            <ac:picMk id="8" creationId="{80C5F998-1527-4F2E-A4E3-5759E8CABD9F}"/>
          </ac:picMkLst>
        </pc:picChg>
        <pc:picChg chg="add mod">
          <ac:chgData name="Evan Edmunds" userId="10c25cba-935a-46f3-b5b6-69f446f57022" providerId="ADAL" clId="{00AFE142-F306-41EB-891C-9CDE1974ADD6}" dt="2021-05-10T03:02:15.657" v="3896"/>
          <ac:picMkLst>
            <pc:docMk/>
            <pc:sldMk cId="2695181241" sldId="264"/>
            <ac:picMk id="9" creationId="{84D41506-11BD-4CD7-8DB1-2569FE5D81AE}"/>
          </ac:picMkLst>
        </pc:picChg>
      </pc:sldChg>
      <pc:sldChg chg="addSp delSp modSp new mod">
        <pc:chgData name="Evan Edmunds" userId="10c25cba-935a-46f3-b5b6-69f446f57022" providerId="ADAL" clId="{00AFE142-F306-41EB-891C-9CDE1974ADD6}" dt="2021-05-10T03:09:53.507" v="4319"/>
        <pc:sldMkLst>
          <pc:docMk/>
          <pc:sldMk cId="2256049025" sldId="265"/>
        </pc:sldMkLst>
        <pc:spChg chg="mod">
          <ac:chgData name="Evan Edmunds" userId="10c25cba-935a-46f3-b5b6-69f446f57022" providerId="ADAL" clId="{00AFE142-F306-41EB-891C-9CDE1974ADD6}" dt="2021-05-09T23:31:41.719" v="570" actId="20577"/>
          <ac:spMkLst>
            <pc:docMk/>
            <pc:sldMk cId="2256049025" sldId="265"/>
            <ac:spMk id="2" creationId="{28169965-9CE5-4456-9586-06C8C32832F8}"/>
          </ac:spMkLst>
        </pc:spChg>
        <pc:spChg chg="mod">
          <ac:chgData name="Evan Edmunds" userId="10c25cba-935a-46f3-b5b6-69f446f57022" providerId="ADAL" clId="{00AFE142-F306-41EB-891C-9CDE1974ADD6}" dt="2021-05-10T03:08:16.430" v="4315" actId="20577"/>
          <ac:spMkLst>
            <pc:docMk/>
            <pc:sldMk cId="2256049025" sldId="265"/>
            <ac:spMk id="3" creationId="{B4FCE9FB-2DC0-40D1-9118-6302B218FF68}"/>
          </ac:spMkLst>
        </pc:spChg>
        <pc:picChg chg="add del mod">
          <ac:chgData name="Evan Edmunds" userId="10c25cba-935a-46f3-b5b6-69f446f57022" providerId="ADAL" clId="{00AFE142-F306-41EB-891C-9CDE1974ADD6}" dt="2021-05-10T03:08:51.107" v="4317"/>
          <ac:picMkLst>
            <pc:docMk/>
            <pc:sldMk cId="2256049025" sldId="265"/>
            <ac:picMk id="4" creationId="{F8CBF36B-DE75-4CFA-8F5A-6DFD48D1E831}"/>
          </ac:picMkLst>
        </pc:picChg>
        <pc:picChg chg="add del mod">
          <ac:chgData name="Evan Edmunds" userId="10c25cba-935a-46f3-b5b6-69f446f57022" providerId="ADAL" clId="{00AFE142-F306-41EB-891C-9CDE1974ADD6}" dt="2021-05-10T03:09:21.785" v="4318"/>
          <ac:picMkLst>
            <pc:docMk/>
            <pc:sldMk cId="2256049025" sldId="265"/>
            <ac:picMk id="5" creationId="{2F24AA60-83A9-40D4-AA05-2F52683043A0}"/>
          </ac:picMkLst>
        </pc:picChg>
        <pc:picChg chg="add del mod">
          <ac:chgData name="Evan Edmunds" userId="10c25cba-935a-46f3-b5b6-69f446f57022" providerId="ADAL" clId="{00AFE142-F306-41EB-891C-9CDE1974ADD6}" dt="2021-05-10T03:09:53.507" v="4319"/>
          <ac:picMkLst>
            <pc:docMk/>
            <pc:sldMk cId="2256049025" sldId="265"/>
            <ac:picMk id="6" creationId="{E4AE4B9C-C1D1-444F-926C-AD2F4E5437C9}"/>
          </ac:picMkLst>
        </pc:picChg>
        <pc:picChg chg="add mod">
          <ac:chgData name="Evan Edmunds" userId="10c25cba-935a-46f3-b5b6-69f446f57022" providerId="ADAL" clId="{00AFE142-F306-41EB-891C-9CDE1974ADD6}" dt="2021-05-10T03:09:53.507" v="4319"/>
          <ac:picMkLst>
            <pc:docMk/>
            <pc:sldMk cId="2256049025" sldId="265"/>
            <ac:picMk id="7" creationId="{F2404173-9C0E-4C73-A14A-8161D9417FBE}"/>
          </ac:picMkLst>
        </pc:picChg>
      </pc:sldChg>
      <pc:sldChg chg="addSp delSp modSp new mod">
        <pc:chgData name="Evan Edmunds" userId="10c25cba-935a-46f3-b5b6-69f446f57022" providerId="ADAL" clId="{00AFE142-F306-41EB-891C-9CDE1974ADD6}" dt="2021-05-10T02:27:27.950" v="1833"/>
        <pc:sldMkLst>
          <pc:docMk/>
          <pc:sldMk cId="3906433502" sldId="266"/>
        </pc:sldMkLst>
        <pc:spChg chg="mod">
          <ac:chgData name="Evan Edmunds" userId="10c25cba-935a-46f3-b5b6-69f446f57022" providerId="ADAL" clId="{00AFE142-F306-41EB-891C-9CDE1974ADD6}" dt="2021-05-09T23:41:31.633" v="1414" actId="1076"/>
          <ac:spMkLst>
            <pc:docMk/>
            <pc:sldMk cId="3906433502" sldId="266"/>
            <ac:spMk id="2" creationId="{205EC991-A6D6-4E7C-B494-B15C2EC3F82B}"/>
          </ac:spMkLst>
        </pc:spChg>
        <pc:spChg chg="del">
          <ac:chgData name="Evan Edmunds" userId="10c25cba-935a-46f3-b5b6-69f446f57022" providerId="ADAL" clId="{00AFE142-F306-41EB-891C-9CDE1974ADD6}" dt="2021-05-09T23:40:35.471" v="1410" actId="478"/>
          <ac:spMkLst>
            <pc:docMk/>
            <pc:sldMk cId="3906433502" sldId="266"/>
            <ac:spMk id="3" creationId="{CADB7649-0B1E-4AFB-9AAC-2447B7D898B7}"/>
          </ac:spMkLst>
        </pc:spChg>
        <pc:picChg chg="add mod">
          <ac:chgData name="Evan Edmunds" userId="10c25cba-935a-46f3-b5b6-69f446f57022" providerId="ADAL" clId="{00AFE142-F306-41EB-891C-9CDE1974ADD6}" dt="2021-05-09T23:48:22.789" v="1418" actId="1076"/>
          <ac:picMkLst>
            <pc:docMk/>
            <pc:sldMk cId="3906433502" sldId="266"/>
            <ac:picMk id="5" creationId="{6487AF0B-AB4E-4DF7-8EE3-C594A339D5BE}"/>
          </ac:picMkLst>
        </pc:picChg>
        <pc:picChg chg="add del mod">
          <ac:chgData name="Evan Edmunds" userId="10c25cba-935a-46f3-b5b6-69f446f57022" providerId="ADAL" clId="{00AFE142-F306-41EB-891C-9CDE1974ADD6}" dt="2021-05-10T02:22:04.690" v="1827"/>
          <ac:picMkLst>
            <pc:docMk/>
            <pc:sldMk cId="3906433502" sldId="266"/>
            <ac:picMk id="6" creationId="{E35295F9-2F38-4946-935E-A0B5FFEA7E06}"/>
          </ac:picMkLst>
        </pc:picChg>
        <pc:picChg chg="add del mod">
          <ac:chgData name="Evan Edmunds" userId="10c25cba-935a-46f3-b5b6-69f446f57022" providerId="ADAL" clId="{00AFE142-F306-41EB-891C-9CDE1974ADD6}" dt="2021-05-10T02:24:52.358" v="1828"/>
          <ac:picMkLst>
            <pc:docMk/>
            <pc:sldMk cId="3906433502" sldId="266"/>
            <ac:picMk id="7" creationId="{E07A1BEB-BA41-4D5D-8209-5D379AE3FB2E}"/>
          </ac:picMkLst>
        </pc:picChg>
        <pc:picChg chg="add del mod">
          <ac:chgData name="Evan Edmunds" userId="10c25cba-935a-46f3-b5b6-69f446f57022" providerId="ADAL" clId="{00AFE142-F306-41EB-891C-9CDE1974ADD6}" dt="2021-05-10T02:25:05.273" v="1829"/>
          <ac:picMkLst>
            <pc:docMk/>
            <pc:sldMk cId="3906433502" sldId="266"/>
            <ac:picMk id="8" creationId="{3D0298E9-C0A8-4F93-B12C-EE6671691CDF}"/>
          </ac:picMkLst>
        </pc:picChg>
        <pc:picChg chg="add del mod">
          <ac:chgData name="Evan Edmunds" userId="10c25cba-935a-46f3-b5b6-69f446f57022" providerId="ADAL" clId="{00AFE142-F306-41EB-891C-9CDE1974ADD6}" dt="2021-05-10T02:25:13.537" v="1830"/>
          <ac:picMkLst>
            <pc:docMk/>
            <pc:sldMk cId="3906433502" sldId="266"/>
            <ac:picMk id="9" creationId="{214F851A-7849-4E95-8639-25F2FB34F91B}"/>
          </ac:picMkLst>
        </pc:picChg>
        <pc:picChg chg="add del mod">
          <ac:chgData name="Evan Edmunds" userId="10c25cba-935a-46f3-b5b6-69f446f57022" providerId="ADAL" clId="{00AFE142-F306-41EB-891C-9CDE1974ADD6}" dt="2021-05-10T02:25:31.097" v="1831"/>
          <ac:picMkLst>
            <pc:docMk/>
            <pc:sldMk cId="3906433502" sldId="266"/>
            <ac:picMk id="10" creationId="{28376696-A25E-4277-AE95-0480CE456DFD}"/>
          </ac:picMkLst>
        </pc:picChg>
        <pc:picChg chg="add del mod">
          <ac:chgData name="Evan Edmunds" userId="10c25cba-935a-46f3-b5b6-69f446f57022" providerId="ADAL" clId="{00AFE142-F306-41EB-891C-9CDE1974ADD6}" dt="2021-05-10T02:25:45.518" v="1832"/>
          <ac:picMkLst>
            <pc:docMk/>
            <pc:sldMk cId="3906433502" sldId="266"/>
            <ac:picMk id="11" creationId="{5D6535BB-0EBE-460F-A142-330B0C76EF48}"/>
          </ac:picMkLst>
        </pc:picChg>
        <pc:picChg chg="add del mod">
          <ac:chgData name="Evan Edmunds" userId="10c25cba-935a-46f3-b5b6-69f446f57022" providerId="ADAL" clId="{00AFE142-F306-41EB-891C-9CDE1974ADD6}" dt="2021-05-10T02:27:27.950" v="1833"/>
          <ac:picMkLst>
            <pc:docMk/>
            <pc:sldMk cId="3906433502" sldId="266"/>
            <ac:picMk id="12" creationId="{985F97CF-1359-4A58-909A-FF7FDB012ED0}"/>
          </ac:picMkLst>
        </pc:picChg>
        <pc:picChg chg="add mod">
          <ac:chgData name="Evan Edmunds" userId="10c25cba-935a-46f3-b5b6-69f446f57022" providerId="ADAL" clId="{00AFE142-F306-41EB-891C-9CDE1974ADD6}" dt="2021-05-10T02:27:27.950" v="1833"/>
          <ac:picMkLst>
            <pc:docMk/>
            <pc:sldMk cId="3906433502" sldId="266"/>
            <ac:picMk id="13" creationId="{6CDEF9FB-A696-4632-A6C9-18F6476752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0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2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1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0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7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9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3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0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89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59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5/9/2021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1A98-85D4-4D1E-BD12-B47250E41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96" b="118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56AEF-AAE0-4366-961B-DAD64FBE6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rmAutofit/>
          </a:bodyPr>
          <a:lstStyle/>
          <a:p>
            <a:pPr algn="l"/>
            <a:r>
              <a:rPr lang="en-US" sz="4100"/>
              <a:t>Clustering Credit Card Accounts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361EB-1C6F-47E6-9321-7052B65BB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/>
          </a:bodyPr>
          <a:lstStyle/>
          <a:p>
            <a:pPr algn="l"/>
            <a:r>
              <a:rPr lang="en-US" sz="2800"/>
              <a:t>Evan Edmunds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014D23-8EDC-4C83-AE5B-12E10D60A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5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411"/>
    </mc:Choice>
    <mc:Fallback>
      <p:transition spd="slow" advTm="1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B5000-EC88-42B1-B15D-D4D068D3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B6C34E8-E6A2-4486-9A9A-32A1FEF47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82" y="2835776"/>
            <a:ext cx="4651000" cy="31626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DCDE6-DEBB-45D6-BAFD-09DC180BB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240" y="2835776"/>
            <a:ext cx="5932591" cy="3274183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silhouette scores for the DBSCAN and k means model were .580 and .251, respectively.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However, the DBSCAN model only separated the data in to one cluster, and noise points, effectively failing the task.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k means model had an average positive score, indicating successful clustering in somewhat sparse clusters.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4D41506-11BD-4CD7-8DB1-2569FE5D8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77"/>
    </mc:Choice>
    <mc:Fallback>
      <p:transition spd="slow" advTm="5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9965-9CE5-4456-9586-06C8C328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E9FB-2DC0-40D1-9118-6302B218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k means model was able to successfully cluster the data into distinct groups.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While some of the clusters contain sparse data, the clusters can be used to examine the data in more detail and perform supervised learning algorithms as well.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is possible that clusters will improve with more data collected over time.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404173-9C0E-4C73-A14A-8161D9417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2"/>
    </mc:Choice>
    <mc:Fallback>
      <p:transition spd="slow" advTm="2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6A-7AC5-4B51-863E-1A13315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DF928-DF43-489B-9113-B73C689D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Data-driven decisions are ones that rely on analytics, domain knowledge, people, and problem-solving to achieve desired outcomes.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alone is not enough to make these data-driven decisions as data first needs to be gathered, cleaned, and processed before it is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Processes and workflows must be put into place that can properly manage data for it to provide useful insights.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6362891-38E5-49B8-8997-61CA33519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93"/>
    </mc:Choice>
    <mc:Fallback>
      <p:transition spd="slow" advTm="5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0695-300D-4713-96ED-7D87BAB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7E02-01FD-4ABF-9111-B56D6D274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Segment data into groups of data points that share similar characteristics with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these groups to define clusters of data that will then act as labels for these groups.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labels will then have a variety of uses in analyzing current and future data: determining targeted approaches to customers based on their cluster, examine statistics of each group, and label future data so that accounts are handled more effectively.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58DB6B-556A-4872-9D65-56479F22B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62"/>
    </mc:Choice>
    <mc:Fallback>
      <p:transition spd="slow" advTm="7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A0AB-3258-40BD-83E3-2DC88B13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A63D-74F0-4974-AD1D-37441E59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dataset used in this project contains sample data that pertains to customer accounts for credit cards over a 6-month period.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were a total of 17 variables in this dataset that covered different aspects of accounts and their habits.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variable included both numerical and binary data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D0AC377-711D-4F3B-A339-125BF7B4D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97"/>
    </mc:Choice>
    <mc:Fallback>
      <p:transition spd="slow" advTm="66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83C1-FAB9-432D-88D7-B67B258D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D33-60D1-4838-B079-849C4A5A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summary statistics were examined for each variable in the dataset including mean, standard deviation, min, quartile, and max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Missing values were totaled for all variables and there were 313 missing values for the MINIMUM_PAYMENTS variable and 1 missing value for the CREDIT_LIMIT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Skew and kurtosis values were examined for all variables as well.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Based on the summary statistics, skew, and kurtosis data, it is evident that the distributions of the data are highly affected by outliers.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D7FF70-4852-4A8D-80F5-8421C86FB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72"/>
    </mc:Choice>
    <mc:Fallback>
      <p:transition spd="slow" advTm="7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C991-A6D6-4E7C-B494-B15C2EC3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2" y="-178825"/>
            <a:ext cx="10268712" cy="1700784"/>
          </a:xfrm>
        </p:spPr>
        <p:txBody>
          <a:bodyPr/>
          <a:lstStyle/>
          <a:p>
            <a:r>
              <a:rPr lang="en-US" dirty="0"/>
              <a:t>Outlier presence 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7AF0B-AB4E-4DF7-8EE3-C594A339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02" y="1139949"/>
            <a:ext cx="9389991" cy="5718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CDEF9FB-A696-4632-A6C9-18F647675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60"/>
    </mc:Choice>
    <mc:Fallback>
      <p:transition spd="slow" advTm="98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014-8934-4F17-99F6-DA943D04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64EF-9D74-436B-B752-1BD0F125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Extreme outliers were removed by creating custom thresholds using the boxplot of the previous slide.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the removal of these outliers 8,625 observations remained.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missing data remained in the MINIMUM_PAYMENTS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missing value in the CREDIT_LIMIT variable was imputed using median imputation.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A6A1662-109C-4CAD-8222-41E852408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6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32"/>
    </mc:Choice>
    <mc:Fallback>
      <p:transition spd="slow" advTm="5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4F0F-77B1-45F5-B498-725C08B5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4922-D9A7-43C8-A1CE-009DBBB40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data was standardized so that each variable had a mean of 0 and a standard deviation of 1.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also underwent Principal component analysis to reduce the number of dimensions that the algorithms would use in their calculations.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F99F6D9-9FBD-458A-B0A2-F78F26B87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17"/>
    </mc:Choice>
    <mc:Fallback>
      <p:transition spd="slow" advTm="67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07F5B-4193-41AF-A8BA-FF50452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B0E-5C3C-4508-867B-15A89E911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97" y="3201119"/>
            <a:ext cx="3694176" cy="25766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55DA-D797-4FE7-B834-8FBE43BE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240" y="2835776"/>
            <a:ext cx="5932591" cy="3274183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K means and DBSCAN models were chosen for this clustering task. And Silhouette score was used to evaluate their performance.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The number of clusters for the k means model was done using iterative testing and monitor of silhouette scores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The minimum points and epsilon hyperparameters for the DBSCAN model were done using a graph of nearest neighbors plotted against  observations and a rule of thumb given by relevant literature (Mullin, 2020).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FC22C9-A370-48B3-94E2-977B0D04F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51"/>
    </mc:Choice>
    <mc:Fallback>
      <p:transition spd="slow" advTm="82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2B301B"/>
      </a:dk2>
      <a:lt2>
        <a:srgbClr val="F0F3F2"/>
      </a:lt2>
      <a:accent1>
        <a:srgbClr val="C9476A"/>
      </a:accent1>
      <a:accent2>
        <a:srgbClr val="B7358E"/>
      </a:accent2>
      <a:accent3>
        <a:srgbClr val="BC47C9"/>
      </a:accent3>
      <a:accent4>
        <a:srgbClr val="783BB9"/>
      </a:accent4>
      <a:accent5>
        <a:srgbClr val="4F47C9"/>
      </a:accent5>
      <a:accent6>
        <a:srgbClr val="3563B7"/>
      </a:accent6>
      <a:hlink>
        <a:srgbClr val="5D3F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597</Words>
  <Application>Microsoft Office PowerPoint</Application>
  <PresentationFormat>Widescreen</PresentationFormat>
  <Paragraphs>40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Franklin Gothic Demi Cond</vt:lpstr>
      <vt:lpstr>Franklin Gothic Medium</vt:lpstr>
      <vt:lpstr>Wingdings</vt:lpstr>
      <vt:lpstr>JuxtaposeVTI</vt:lpstr>
      <vt:lpstr>Clustering Credit Card Accounts</vt:lpstr>
      <vt:lpstr>Background</vt:lpstr>
      <vt:lpstr>purpose</vt:lpstr>
      <vt:lpstr>Data</vt:lpstr>
      <vt:lpstr>Data exploration</vt:lpstr>
      <vt:lpstr>Outlier presence in data</vt:lpstr>
      <vt:lpstr>Data cleaning</vt:lpstr>
      <vt:lpstr>preprocessing</vt:lpstr>
      <vt:lpstr>modeling</vt:lpstr>
      <vt:lpstr>results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Credit Card Accounts</dc:title>
  <dc:creator>Evan Edmunds</dc:creator>
  <cp:lastModifiedBy>Evan Edmunds</cp:lastModifiedBy>
  <cp:revision>3</cp:revision>
  <dcterms:created xsi:type="dcterms:W3CDTF">2021-05-09T22:59:28Z</dcterms:created>
  <dcterms:modified xsi:type="dcterms:W3CDTF">2021-05-10T03:10:04Z</dcterms:modified>
</cp:coreProperties>
</file>